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9144000"/>
  <p:notesSz cx="6858000" cy="9144000"/>
  <p:embeddedFontLst>
    <p:embeddedFont>
      <p:font typeface="Montserrat"/>
      <p:regular r:id="rId13"/>
      <p:bold r:id="rId14"/>
      <p:italic r:id="rId15"/>
      <p:boldItalic r:id="rId16"/>
    </p:embeddedFont>
    <p:embeddedFont>
      <p:font typeface="Open Sans"/>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OpenSans-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Montserrat-regular.fnt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ontserrat-italic.fntdata"/><Relationship Id="rId14" Type="http://schemas.openxmlformats.org/officeDocument/2006/relationships/font" Target="fonts/Montserrat-bold.fntdata"/><Relationship Id="rId17" Type="http://schemas.openxmlformats.org/officeDocument/2006/relationships/font" Target="fonts/OpenSans-regular.fntdata"/><Relationship Id="rId16" Type="http://schemas.openxmlformats.org/officeDocument/2006/relationships/font" Target="fonts/Montserrat-boldItalic.fntdata"/><Relationship Id="rId5" Type="http://schemas.openxmlformats.org/officeDocument/2006/relationships/slide" Target="slides/slide1.xml"/><Relationship Id="rId19" Type="http://schemas.openxmlformats.org/officeDocument/2006/relationships/font" Target="fonts/OpenSans-italic.fntdata"/><Relationship Id="rId6" Type="http://schemas.openxmlformats.org/officeDocument/2006/relationships/slide" Target="slides/slide2.xml"/><Relationship Id="rId18" Type="http://schemas.openxmlformats.org/officeDocument/2006/relationships/font" Target="fonts/OpenSans-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47e8b280b5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7e8b280b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47e8b280b5_1_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7e8b280b5_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35f391192_0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Studenten krijgen nadat ze op hebben geschreven wat ze graag zouden willen doen een half uur de tijd om te doen wat ze op hun papiertje hebben geschreven. Het idee erachter is dat studenten leren, dat veel eigenlijk bijna al het gedrag aangeleerd is. Dus wanneer ze ‘vrij’ mogen luisteren naar henzelf dat dit zorgt voor verwarring. Ze zijn immers gewend te doen wat ze opgedragen wordt. Dit is het uitgangspunt van sociale psychologie. De beïnvloeding van de student zo inzichtelijk maken, dat ze dit kunnen toepassen tijdens op hun IBS.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3606f1c2d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6f64d628d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46f64d628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35f391192_0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5f391192_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46f64d628d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46f64d628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43450" y="3874950"/>
            <a:ext cx="6154500" cy="1584000"/>
          </a:xfrm>
          <a:prstGeom prst="rect">
            <a:avLst/>
          </a:prstGeom>
        </p:spPr>
        <p:txBody>
          <a:bodyPr anchorCtr="0" anchor="b" bIns="91425" lIns="91425" spcFirstLastPara="1" rIns="91425" wrap="square" tIns="91425"/>
          <a:lstStyle>
            <a:lvl1pPr lvl="0">
              <a:spcBef>
                <a:spcPts val="0"/>
              </a:spcBef>
              <a:spcAft>
                <a:spcPts val="0"/>
              </a:spcAft>
              <a:buSzPts val="5800"/>
              <a:buNone/>
              <a:defRPr sz="5800"/>
            </a:lvl1pPr>
            <a:lvl2pPr lvl="1" algn="ctr">
              <a:spcBef>
                <a:spcPts val="0"/>
              </a:spcBef>
              <a:spcAft>
                <a:spcPts val="0"/>
              </a:spcAft>
              <a:buSzPts val="5800"/>
              <a:buNone/>
              <a:defRPr sz="5800"/>
            </a:lvl2pPr>
            <a:lvl3pPr lvl="2" algn="ctr">
              <a:spcBef>
                <a:spcPts val="0"/>
              </a:spcBef>
              <a:spcAft>
                <a:spcPts val="0"/>
              </a:spcAft>
              <a:buSzPts val="5800"/>
              <a:buNone/>
              <a:defRPr sz="5800"/>
            </a:lvl3pPr>
            <a:lvl4pPr lvl="3" algn="ctr">
              <a:spcBef>
                <a:spcPts val="0"/>
              </a:spcBef>
              <a:spcAft>
                <a:spcPts val="0"/>
              </a:spcAft>
              <a:buSzPts val="5800"/>
              <a:buNone/>
              <a:defRPr sz="5800"/>
            </a:lvl4pPr>
            <a:lvl5pPr lvl="4" algn="ctr">
              <a:spcBef>
                <a:spcPts val="0"/>
              </a:spcBef>
              <a:spcAft>
                <a:spcPts val="0"/>
              </a:spcAft>
              <a:buSzPts val="5800"/>
              <a:buNone/>
              <a:defRPr sz="5800"/>
            </a:lvl5pPr>
            <a:lvl6pPr lvl="5" algn="ctr">
              <a:spcBef>
                <a:spcPts val="0"/>
              </a:spcBef>
              <a:spcAft>
                <a:spcPts val="0"/>
              </a:spcAft>
              <a:buSzPts val="5800"/>
              <a:buNone/>
              <a:defRPr sz="5800"/>
            </a:lvl6pPr>
            <a:lvl7pPr lvl="6" algn="ctr">
              <a:spcBef>
                <a:spcPts val="0"/>
              </a:spcBef>
              <a:spcAft>
                <a:spcPts val="0"/>
              </a:spcAft>
              <a:buSzPts val="5800"/>
              <a:buNone/>
              <a:defRPr sz="5800"/>
            </a:lvl7pPr>
            <a:lvl8pPr lvl="7" algn="ctr">
              <a:spcBef>
                <a:spcPts val="0"/>
              </a:spcBef>
              <a:spcAft>
                <a:spcPts val="0"/>
              </a:spcAft>
              <a:buSzPts val="5800"/>
              <a:buNone/>
              <a:defRPr sz="5800"/>
            </a:lvl8pPr>
            <a:lvl9pPr lvl="8" algn="ctr">
              <a:spcBef>
                <a:spcPts val="0"/>
              </a:spcBef>
              <a:spcAft>
                <a:spcPts val="0"/>
              </a:spcAft>
              <a:buSzPts val="5800"/>
              <a:buNone/>
              <a:defRPr sz="5800"/>
            </a:lvl9pPr>
          </a:lstStyle>
          <a:p/>
        </p:txBody>
      </p:sp>
      <p:sp>
        <p:nvSpPr>
          <p:cNvPr id="11" name="Google Shape;11;p2"/>
          <p:cNvSpPr/>
          <p:nvPr/>
        </p:nvSpPr>
        <p:spPr>
          <a:xfrm>
            <a:off x="581050" y="5857225"/>
            <a:ext cx="60168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11"/>
          <p:cNvSpPr txBox="1"/>
          <p:nvPr>
            <p:ph idx="1" type="body"/>
          </p:nvPr>
        </p:nvSpPr>
        <p:spPr>
          <a:xfrm>
            <a:off x="588700" y="5875075"/>
            <a:ext cx="7966500" cy="371400"/>
          </a:xfrm>
          <a:prstGeom prst="rect">
            <a:avLst/>
          </a:prstGeom>
        </p:spPr>
        <p:txBody>
          <a:bodyPr anchorCtr="0" anchor="t" bIns="91425" lIns="91425" spcFirstLastPara="1" rIns="91425" wrap="square" tIns="91425"/>
          <a:lstStyle>
            <a:lvl1pPr indent="-228600" lvl="0" marL="457200" algn="ctr">
              <a:spcBef>
                <a:spcPts val="360"/>
              </a:spcBef>
              <a:spcAft>
                <a:spcPts val="0"/>
              </a:spcAft>
              <a:buSzPts val="1800"/>
              <a:buNone/>
              <a:defRPr sz="1800"/>
            </a:lvl1pPr>
          </a:lstStyle>
          <a:p/>
        </p:txBody>
      </p:sp>
      <p:sp>
        <p:nvSpPr>
          <p:cNvPr id="58" name="Google Shape;58;p11"/>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Gold">
  <p:cSld name="TITLE_AND_BODY_1_1">
    <p:bg>
      <p:bgPr>
        <a:solidFill>
          <a:srgbClr val="ED9E46"/>
        </a:solidFill>
      </p:bgPr>
    </p:bg>
    <p:spTree>
      <p:nvGrpSpPr>
        <p:cNvPr id="62" name="Shape 62"/>
        <p:cNvGrpSpPr/>
        <p:nvPr/>
      </p:nvGrpSpPr>
      <p:grpSpPr>
        <a:xfrm>
          <a:off x="0" y="0"/>
          <a:ext cx="0" cy="0"/>
          <a:chOff x="0" y="0"/>
          <a:chExt cx="0" cy="0"/>
        </a:xfrm>
      </p:grpSpPr>
      <p:sp>
        <p:nvSpPr>
          <p:cNvPr id="63" name="Google Shape;63;p13"/>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4" name="Google Shape;64;p13"/>
          <p:cNvSpPr txBox="1"/>
          <p:nvPr>
            <p:ph idx="1" type="body"/>
          </p:nvPr>
        </p:nvSpPr>
        <p:spPr>
          <a:xfrm>
            <a:off x="561950" y="2507725"/>
            <a:ext cx="8020200" cy="3753600"/>
          </a:xfrm>
          <a:prstGeom prst="rect">
            <a:avLst/>
          </a:prstGeom>
        </p:spPr>
        <p:txBody>
          <a:bodyPr anchorCtr="0" anchor="t" bIns="91425" lIns="91425" spcFirstLastPara="1" rIns="91425" wrap="square" tIns="91425"/>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5" name="Google Shape;65;p13"/>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 Gold">
  <p:cSld name="TITLE_AND_TWO_COLUMNS_2_1">
    <p:bg>
      <p:bgPr>
        <a:solidFill>
          <a:srgbClr val="ED9E46"/>
        </a:solidFill>
      </p:bgPr>
    </p:bg>
    <p:spTree>
      <p:nvGrpSpPr>
        <p:cNvPr id="67" name="Shape 67"/>
        <p:cNvGrpSpPr/>
        <p:nvPr/>
      </p:nvGrpSpPr>
      <p:grpSpPr>
        <a:xfrm>
          <a:off x="0" y="0"/>
          <a:ext cx="0" cy="0"/>
          <a:chOff x="0" y="0"/>
          <a:chExt cx="0" cy="0"/>
        </a:xfrm>
      </p:grpSpPr>
      <p:sp>
        <p:nvSpPr>
          <p:cNvPr id="68" name="Google Shape;68;p14"/>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9" name="Google Shape;69;p14"/>
          <p:cNvSpPr txBox="1"/>
          <p:nvPr>
            <p:ph idx="1" type="body"/>
          </p:nvPr>
        </p:nvSpPr>
        <p:spPr>
          <a:xfrm>
            <a:off x="457200" y="2469613"/>
            <a:ext cx="3561000" cy="4098300"/>
          </a:xfrm>
          <a:prstGeom prst="rect">
            <a:avLst/>
          </a:prstGeom>
        </p:spPr>
        <p:txBody>
          <a:bodyPr anchorCtr="0" anchor="t" bIns="91425" lIns="91425" spcFirstLastPara="1" rIns="91425" wrap="square" tIns="91425"/>
          <a:lstStyle>
            <a:lvl1pPr indent="-381000" lvl="0" marL="457200" rtl="0">
              <a:lnSpc>
                <a:spcPct val="115000"/>
              </a:lnSpc>
              <a:spcBef>
                <a:spcPts val="600"/>
              </a:spcBef>
              <a:spcAft>
                <a:spcPts val="0"/>
              </a:spcAft>
              <a:buSzPts val="2400"/>
              <a:buChar char="○"/>
              <a:defRPr sz="24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0" name="Google Shape;70;p14"/>
          <p:cNvSpPr txBox="1"/>
          <p:nvPr>
            <p:ph idx="2" type="body"/>
          </p:nvPr>
        </p:nvSpPr>
        <p:spPr>
          <a:xfrm>
            <a:off x="5131069" y="2469500"/>
            <a:ext cx="3600000" cy="4098300"/>
          </a:xfrm>
          <a:prstGeom prst="rect">
            <a:avLst/>
          </a:prstGeom>
        </p:spPr>
        <p:txBody>
          <a:bodyPr anchorCtr="0" anchor="t" bIns="91425" lIns="91425" spcFirstLastPara="1" rIns="91425" wrap="square" tIns="91425"/>
          <a:lstStyle>
            <a:lvl1pPr indent="-381000" lvl="0" marL="457200" rtl="0">
              <a:lnSpc>
                <a:spcPct val="115000"/>
              </a:lnSpc>
              <a:spcBef>
                <a:spcPts val="600"/>
              </a:spcBef>
              <a:spcAft>
                <a:spcPts val="0"/>
              </a:spcAft>
              <a:buSzPts val="2400"/>
              <a:buChar char="○"/>
              <a:defRPr sz="24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1" name="Google Shape;71;p14"/>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 Gold">
  <p:cSld name="TITLE_AND_TWO_COLUMNS_1_1_1">
    <p:bg>
      <p:bgPr>
        <a:solidFill>
          <a:srgbClr val="ED9E46"/>
        </a:solidFill>
      </p:bgPr>
    </p:bg>
    <p:spTree>
      <p:nvGrpSpPr>
        <p:cNvPr id="73" name="Shape 73"/>
        <p:cNvGrpSpPr/>
        <p:nvPr/>
      </p:nvGrpSpPr>
      <p:grpSpPr>
        <a:xfrm>
          <a:off x="0" y="0"/>
          <a:ext cx="0" cy="0"/>
          <a:chOff x="0" y="0"/>
          <a:chExt cx="0" cy="0"/>
        </a:xfrm>
      </p:grpSpPr>
      <p:sp>
        <p:nvSpPr>
          <p:cNvPr id="74" name="Google Shape;74;p15"/>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75" name="Google Shape;75;p15"/>
          <p:cNvSpPr txBox="1"/>
          <p:nvPr>
            <p:ph idx="1" type="body"/>
          </p:nvPr>
        </p:nvSpPr>
        <p:spPr>
          <a:xfrm>
            <a:off x="397575"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6" name="Google Shape;76;p15"/>
          <p:cNvSpPr txBox="1"/>
          <p:nvPr>
            <p:ph idx="2" type="body"/>
          </p:nvPr>
        </p:nvSpPr>
        <p:spPr>
          <a:xfrm>
            <a:off x="3226491"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7" name="Google Shape;77;p15"/>
          <p:cNvSpPr txBox="1"/>
          <p:nvPr>
            <p:ph idx="3" type="body"/>
          </p:nvPr>
        </p:nvSpPr>
        <p:spPr>
          <a:xfrm>
            <a:off x="6055408"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8" name="Google Shape;78;p15"/>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 Gold">
  <p:cSld name="TITLE_ONLY_1_1">
    <p:bg>
      <p:bgPr>
        <a:solidFill>
          <a:srgbClr val="ED9E46"/>
        </a:solidFill>
      </p:bgPr>
    </p:bg>
    <p:spTree>
      <p:nvGrpSpPr>
        <p:cNvPr id="80" name="Shape 80"/>
        <p:cNvGrpSpPr/>
        <p:nvPr/>
      </p:nvGrpSpPr>
      <p:grpSpPr>
        <a:xfrm>
          <a:off x="0" y="0"/>
          <a:ext cx="0" cy="0"/>
          <a:chOff x="0" y="0"/>
          <a:chExt cx="0" cy="0"/>
        </a:xfrm>
      </p:grpSpPr>
      <p:sp>
        <p:nvSpPr>
          <p:cNvPr id="81" name="Google Shape;81;p16"/>
          <p:cNvSpPr txBox="1"/>
          <p:nvPr>
            <p:ph type="title"/>
          </p:nvPr>
        </p:nvSpPr>
        <p:spPr>
          <a:xfrm>
            <a:off x="457200" y="368225"/>
            <a:ext cx="8229600" cy="764100"/>
          </a:xfrm>
          <a:prstGeom prst="rect">
            <a:avLst/>
          </a:prstGeom>
        </p:spPr>
        <p:txBody>
          <a:bodyPr anchorCtr="0" anchor="b" bIns="91425" lIns="91425" spcFirstLastPara="1" rIns="91425" wrap="square" tIns="91425"/>
          <a:lstStyle>
            <a:lvl1pPr lvl="0" rtl="0" algn="ctr">
              <a:spcBef>
                <a:spcPts val="0"/>
              </a:spcBef>
              <a:spcAft>
                <a:spcPts val="0"/>
              </a:spcAft>
              <a:buSzPts val="3600"/>
              <a:buNone/>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rtl="0" algn="ctr">
              <a:spcBef>
                <a:spcPts val="0"/>
              </a:spcBef>
              <a:spcAft>
                <a:spcPts val="0"/>
              </a:spcAft>
              <a:buSzPts val="3600"/>
              <a:buNone/>
              <a:defRPr/>
            </a:lvl6pPr>
            <a:lvl7pPr lvl="6" rtl="0" algn="ctr">
              <a:spcBef>
                <a:spcPts val="0"/>
              </a:spcBef>
              <a:spcAft>
                <a:spcPts val="0"/>
              </a:spcAft>
              <a:buSzPts val="3600"/>
              <a:buNone/>
              <a:defRPr/>
            </a:lvl7pPr>
            <a:lvl8pPr lvl="7" rtl="0" algn="ctr">
              <a:spcBef>
                <a:spcPts val="0"/>
              </a:spcBef>
              <a:spcAft>
                <a:spcPts val="0"/>
              </a:spcAft>
              <a:buSzPts val="3600"/>
              <a:buNone/>
              <a:defRPr/>
            </a:lvl8pPr>
            <a:lvl9pPr lvl="8" rtl="0" algn="ctr">
              <a:spcBef>
                <a:spcPts val="0"/>
              </a:spcBef>
              <a:spcAft>
                <a:spcPts val="0"/>
              </a:spcAft>
              <a:buSzPts val="3600"/>
              <a:buNone/>
              <a:defRPr/>
            </a:lvl9pPr>
          </a:lstStyle>
          <a:p/>
        </p:txBody>
      </p:sp>
      <p:sp>
        <p:nvSpPr>
          <p:cNvPr id="82" name="Google Shape;82;p16"/>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 Gold">
  <p:cSld name="CAPTION_ONLY_1_1">
    <p:bg>
      <p:bgPr>
        <a:solidFill>
          <a:srgbClr val="ED9E46"/>
        </a:solidFill>
      </p:bgPr>
    </p:bg>
    <p:spTree>
      <p:nvGrpSpPr>
        <p:cNvPr id="84" name="Shape 84"/>
        <p:cNvGrpSpPr/>
        <p:nvPr/>
      </p:nvGrpSpPr>
      <p:grpSpPr>
        <a:xfrm>
          <a:off x="0" y="0"/>
          <a:ext cx="0" cy="0"/>
          <a:chOff x="0" y="0"/>
          <a:chExt cx="0" cy="0"/>
        </a:xfrm>
      </p:grpSpPr>
      <p:sp>
        <p:nvSpPr>
          <p:cNvPr id="85" name="Google Shape;85;p17"/>
          <p:cNvSpPr txBox="1"/>
          <p:nvPr>
            <p:ph idx="1" type="body"/>
          </p:nvPr>
        </p:nvSpPr>
        <p:spPr>
          <a:xfrm>
            <a:off x="588700" y="5875075"/>
            <a:ext cx="7966500" cy="371400"/>
          </a:xfrm>
          <a:prstGeom prst="rect">
            <a:avLst/>
          </a:prstGeom>
        </p:spPr>
        <p:txBody>
          <a:bodyPr anchorCtr="0" anchor="t" bIns="91425" lIns="91425" spcFirstLastPara="1" rIns="91425" wrap="square" tIns="91425"/>
          <a:lstStyle>
            <a:lvl1pPr indent="-228600" lvl="0" marL="457200" rtl="0" algn="ctr">
              <a:spcBef>
                <a:spcPts val="360"/>
              </a:spcBef>
              <a:spcAft>
                <a:spcPts val="0"/>
              </a:spcAft>
              <a:buSzPts val="1800"/>
              <a:buNone/>
              <a:defRPr sz="1800"/>
            </a:lvl1pPr>
          </a:lstStyle>
          <a:p/>
        </p:txBody>
      </p:sp>
      <p:sp>
        <p:nvSpPr>
          <p:cNvPr id="86" name="Google Shape;86;p17"/>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 Gold">
  <p:cSld name="BLANK_1_1">
    <p:bg>
      <p:bgPr>
        <a:solidFill>
          <a:srgbClr val="ED9E46"/>
        </a:solidFill>
      </p:bgPr>
    </p:bg>
    <p:spTree>
      <p:nvGrpSpPr>
        <p:cNvPr id="88" name="Shape 88"/>
        <p:cNvGrpSpPr/>
        <p:nvPr/>
      </p:nvGrpSpPr>
      <p:grpSpPr>
        <a:xfrm>
          <a:off x="0" y="0"/>
          <a:ext cx="0" cy="0"/>
          <a:chOff x="0" y="0"/>
          <a:chExt cx="0" cy="0"/>
        </a:xfrm>
      </p:grpSpPr>
      <p:sp>
        <p:nvSpPr>
          <p:cNvPr id="89" name="Google Shape;89;p18"/>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Teal">
  <p:cSld name="TITLE_1">
    <p:spTree>
      <p:nvGrpSpPr>
        <p:cNvPr id="12" name="Shape 12"/>
        <p:cNvGrpSpPr/>
        <p:nvPr/>
      </p:nvGrpSpPr>
      <p:grpSpPr>
        <a:xfrm>
          <a:off x="0" y="0"/>
          <a:ext cx="0" cy="0"/>
          <a:chOff x="0" y="0"/>
          <a:chExt cx="0" cy="0"/>
        </a:xfrm>
      </p:grpSpPr>
      <p:sp>
        <p:nvSpPr>
          <p:cNvPr id="13" name="Google Shape;13;p3"/>
          <p:cNvSpPr txBox="1"/>
          <p:nvPr>
            <p:ph type="ctrTitle"/>
          </p:nvPr>
        </p:nvSpPr>
        <p:spPr>
          <a:xfrm>
            <a:off x="565775" y="2111125"/>
            <a:ext cx="6009300" cy="1546500"/>
          </a:xfrm>
          <a:prstGeom prst="rect">
            <a:avLst/>
          </a:prstGeom>
        </p:spPr>
        <p:txBody>
          <a:bodyPr anchorCtr="0" anchor="b" bIns="91425" lIns="91425" spcFirstLastPara="1" rIns="91425" wrap="square" tIns="91425"/>
          <a:lstStyle>
            <a:lvl1pPr lvl="0" rtl="0">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4" name="Google Shape;14;p3"/>
          <p:cNvSpPr txBox="1"/>
          <p:nvPr>
            <p:ph idx="1" type="subTitle"/>
          </p:nvPr>
        </p:nvSpPr>
        <p:spPr>
          <a:xfrm>
            <a:off x="481675" y="4658725"/>
            <a:ext cx="6093600" cy="1092300"/>
          </a:xfrm>
          <a:prstGeom prst="rect">
            <a:avLst/>
          </a:prstGeom>
        </p:spPr>
        <p:txBody>
          <a:bodyPr anchorCtr="0" anchor="t" bIns="91425" lIns="91425" spcFirstLastPara="1" rIns="91425" wrap="square" tIns="91425"/>
          <a:lstStyle>
            <a:lvl1pPr lvl="0" rtl="0">
              <a:spcBef>
                <a:spcPts val="0"/>
              </a:spcBef>
              <a:spcAft>
                <a:spcPts val="0"/>
              </a:spcAft>
              <a:buSzPts val="3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sz="3000">
                <a:latin typeface="Montserrat"/>
                <a:ea typeface="Montserrat"/>
                <a:cs typeface="Montserrat"/>
                <a:sym typeface="Montserrat"/>
              </a:defRPr>
            </a:lvl2pPr>
            <a:lvl3pPr lvl="2" rtl="0">
              <a:spcBef>
                <a:spcPts val="0"/>
              </a:spcBef>
              <a:spcAft>
                <a:spcPts val="0"/>
              </a:spcAft>
              <a:buSzPts val="3000"/>
              <a:buFont typeface="Montserrat"/>
              <a:buNone/>
              <a:defRPr sz="3000">
                <a:latin typeface="Montserrat"/>
                <a:ea typeface="Montserrat"/>
                <a:cs typeface="Montserrat"/>
                <a:sym typeface="Montserrat"/>
              </a:defRPr>
            </a:lvl3pPr>
            <a:lvl4pPr lvl="3" rtl="0">
              <a:spcBef>
                <a:spcPts val="0"/>
              </a:spcBef>
              <a:spcAft>
                <a:spcPts val="0"/>
              </a:spcAft>
              <a:buSzPts val="3000"/>
              <a:buFont typeface="Montserrat"/>
              <a:buNone/>
              <a:defRPr sz="3000">
                <a:latin typeface="Montserrat"/>
                <a:ea typeface="Montserrat"/>
                <a:cs typeface="Montserrat"/>
                <a:sym typeface="Montserrat"/>
              </a:defRPr>
            </a:lvl4pPr>
            <a:lvl5pPr lvl="4" rtl="0">
              <a:spcBef>
                <a:spcPts val="0"/>
              </a:spcBef>
              <a:spcAft>
                <a:spcPts val="0"/>
              </a:spcAft>
              <a:buSzPts val="3000"/>
              <a:buFont typeface="Montserrat"/>
              <a:buNone/>
              <a:defRPr sz="3000">
                <a:latin typeface="Montserrat"/>
                <a:ea typeface="Montserrat"/>
                <a:cs typeface="Montserrat"/>
                <a:sym typeface="Montserrat"/>
              </a:defRPr>
            </a:lvl5pPr>
            <a:lvl6pPr lvl="5" rtl="0">
              <a:spcBef>
                <a:spcPts val="0"/>
              </a:spcBef>
              <a:spcAft>
                <a:spcPts val="0"/>
              </a:spcAft>
              <a:buSzPts val="3000"/>
              <a:buFont typeface="Montserrat"/>
              <a:buNone/>
              <a:defRPr sz="3000">
                <a:latin typeface="Montserrat"/>
                <a:ea typeface="Montserrat"/>
                <a:cs typeface="Montserrat"/>
                <a:sym typeface="Montserrat"/>
              </a:defRPr>
            </a:lvl6pPr>
            <a:lvl7pPr lvl="6" rtl="0">
              <a:spcBef>
                <a:spcPts val="0"/>
              </a:spcBef>
              <a:spcAft>
                <a:spcPts val="0"/>
              </a:spcAft>
              <a:buSzPts val="3000"/>
              <a:buFont typeface="Montserrat"/>
              <a:buNone/>
              <a:defRPr sz="3000">
                <a:latin typeface="Montserrat"/>
                <a:ea typeface="Montserrat"/>
                <a:cs typeface="Montserrat"/>
                <a:sym typeface="Montserrat"/>
              </a:defRPr>
            </a:lvl7pPr>
            <a:lvl8pPr lvl="7" rtl="0">
              <a:spcBef>
                <a:spcPts val="0"/>
              </a:spcBef>
              <a:spcAft>
                <a:spcPts val="0"/>
              </a:spcAft>
              <a:buSzPts val="3000"/>
              <a:buFont typeface="Montserrat"/>
              <a:buNone/>
              <a:defRPr sz="3000">
                <a:latin typeface="Montserrat"/>
                <a:ea typeface="Montserrat"/>
                <a:cs typeface="Montserrat"/>
                <a:sym typeface="Montserrat"/>
              </a:defRPr>
            </a:lvl8pPr>
            <a:lvl9pPr lvl="8" rtl="0">
              <a:spcBef>
                <a:spcPts val="0"/>
              </a:spcBef>
              <a:spcAft>
                <a:spcPts val="0"/>
              </a:spcAft>
              <a:buSzPts val="3000"/>
              <a:buFont typeface="Montserrat"/>
              <a:buNone/>
              <a:defRPr sz="3000">
                <a:latin typeface="Montserrat"/>
                <a:ea typeface="Montserrat"/>
                <a:cs typeface="Montserrat"/>
                <a:sym typeface="Montserrat"/>
              </a:defRPr>
            </a:lvl9pPr>
          </a:lstStyle>
          <a:p/>
        </p:txBody>
      </p:sp>
      <p:sp>
        <p:nvSpPr>
          <p:cNvPr id="15" name="Google Shape;15;p3"/>
          <p:cNvSpPr/>
          <p:nvPr/>
        </p:nvSpPr>
        <p:spPr>
          <a:xfrm>
            <a:off x="581050" y="4074025"/>
            <a:ext cx="60168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Gold">
  <p:cSld name="TITLE_1_3_1">
    <p:bg>
      <p:bgPr>
        <a:solidFill>
          <a:srgbClr val="ED9E46"/>
        </a:solidFill>
      </p:bgPr>
    </p:bg>
    <p:spTree>
      <p:nvGrpSpPr>
        <p:cNvPr id="17" name="Shape 17"/>
        <p:cNvGrpSpPr/>
        <p:nvPr/>
      </p:nvGrpSpPr>
      <p:grpSpPr>
        <a:xfrm>
          <a:off x="0" y="0"/>
          <a:ext cx="0" cy="0"/>
          <a:chOff x="0" y="0"/>
          <a:chExt cx="0" cy="0"/>
        </a:xfrm>
      </p:grpSpPr>
      <p:sp>
        <p:nvSpPr>
          <p:cNvPr id="18" name="Google Shape;18;p4"/>
          <p:cNvSpPr txBox="1"/>
          <p:nvPr>
            <p:ph type="ctrTitle"/>
          </p:nvPr>
        </p:nvSpPr>
        <p:spPr>
          <a:xfrm>
            <a:off x="565775" y="2111125"/>
            <a:ext cx="6009300" cy="1546500"/>
          </a:xfrm>
          <a:prstGeom prst="rect">
            <a:avLst/>
          </a:prstGeom>
        </p:spPr>
        <p:txBody>
          <a:bodyPr anchorCtr="0" anchor="b" bIns="91425" lIns="91425" spcFirstLastPara="1" rIns="91425" wrap="square" tIns="91425"/>
          <a:lstStyle>
            <a:lvl1pPr lvl="0" rtl="0">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9" name="Google Shape;19;p4"/>
          <p:cNvSpPr txBox="1"/>
          <p:nvPr>
            <p:ph idx="1" type="subTitle"/>
          </p:nvPr>
        </p:nvSpPr>
        <p:spPr>
          <a:xfrm>
            <a:off x="481675" y="4658725"/>
            <a:ext cx="6093600" cy="1092300"/>
          </a:xfrm>
          <a:prstGeom prst="rect">
            <a:avLst/>
          </a:prstGeom>
        </p:spPr>
        <p:txBody>
          <a:bodyPr anchorCtr="0" anchor="t" bIns="91425" lIns="91425" spcFirstLastPara="1" rIns="91425" wrap="square" tIns="91425"/>
          <a:lstStyle>
            <a:lvl1pPr lvl="0" rtl="0">
              <a:spcBef>
                <a:spcPts val="0"/>
              </a:spcBef>
              <a:spcAft>
                <a:spcPts val="0"/>
              </a:spcAft>
              <a:buSzPts val="3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sz="3000">
                <a:latin typeface="Montserrat"/>
                <a:ea typeface="Montserrat"/>
                <a:cs typeface="Montserrat"/>
                <a:sym typeface="Montserrat"/>
              </a:defRPr>
            </a:lvl2pPr>
            <a:lvl3pPr lvl="2" rtl="0">
              <a:spcBef>
                <a:spcPts val="0"/>
              </a:spcBef>
              <a:spcAft>
                <a:spcPts val="0"/>
              </a:spcAft>
              <a:buSzPts val="3000"/>
              <a:buFont typeface="Montserrat"/>
              <a:buNone/>
              <a:defRPr sz="3000">
                <a:latin typeface="Montserrat"/>
                <a:ea typeface="Montserrat"/>
                <a:cs typeface="Montserrat"/>
                <a:sym typeface="Montserrat"/>
              </a:defRPr>
            </a:lvl3pPr>
            <a:lvl4pPr lvl="3" rtl="0">
              <a:spcBef>
                <a:spcPts val="0"/>
              </a:spcBef>
              <a:spcAft>
                <a:spcPts val="0"/>
              </a:spcAft>
              <a:buSzPts val="3000"/>
              <a:buFont typeface="Montserrat"/>
              <a:buNone/>
              <a:defRPr sz="3000">
                <a:latin typeface="Montserrat"/>
                <a:ea typeface="Montserrat"/>
                <a:cs typeface="Montserrat"/>
                <a:sym typeface="Montserrat"/>
              </a:defRPr>
            </a:lvl4pPr>
            <a:lvl5pPr lvl="4" rtl="0">
              <a:spcBef>
                <a:spcPts val="0"/>
              </a:spcBef>
              <a:spcAft>
                <a:spcPts val="0"/>
              </a:spcAft>
              <a:buSzPts val="3000"/>
              <a:buFont typeface="Montserrat"/>
              <a:buNone/>
              <a:defRPr sz="3000">
                <a:latin typeface="Montserrat"/>
                <a:ea typeface="Montserrat"/>
                <a:cs typeface="Montserrat"/>
                <a:sym typeface="Montserrat"/>
              </a:defRPr>
            </a:lvl5pPr>
            <a:lvl6pPr lvl="5" rtl="0">
              <a:spcBef>
                <a:spcPts val="0"/>
              </a:spcBef>
              <a:spcAft>
                <a:spcPts val="0"/>
              </a:spcAft>
              <a:buSzPts val="3000"/>
              <a:buFont typeface="Montserrat"/>
              <a:buNone/>
              <a:defRPr sz="3000">
                <a:latin typeface="Montserrat"/>
                <a:ea typeface="Montserrat"/>
                <a:cs typeface="Montserrat"/>
                <a:sym typeface="Montserrat"/>
              </a:defRPr>
            </a:lvl6pPr>
            <a:lvl7pPr lvl="6" rtl="0">
              <a:spcBef>
                <a:spcPts val="0"/>
              </a:spcBef>
              <a:spcAft>
                <a:spcPts val="0"/>
              </a:spcAft>
              <a:buSzPts val="3000"/>
              <a:buFont typeface="Montserrat"/>
              <a:buNone/>
              <a:defRPr sz="3000">
                <a:latin typeface="Montserrat"/>
                <a:ea typeface="Montserrat"/>
                <a:cs typeface="Montserrat"/>
                <a:sym typeface="Montserrat"/>
              </a:defRPr>
            </a:lvl7pPr>
            <a:lvl8pPr lvl="7" rtl="0">
              <a:spcBef>
                <a:spcPts val="0"/>
              </a:spcBef>
              <a:spcAft>
                <a:spcPts val="0"/>
              </a:spcAft>
              <a:buSzPts val="3000"/>
              <a:buFont typeface="Montserrat"/>
              <a:buNone/>
              <a:defRPr sz="3000">
                <a:latin typeface="Montserrat"/>
                <a:ea typeface="Montserrat"/>
                <a:cs typeface="Montserrat"/>
                <a:sym typeface="Montserrat"/>
              </a:defRPr>
            </a:lvl8pPr>
            <a:lvl9pPr lvl="8" rtl="0">
              <a:spcBef>
                <a:spcPts val="0"/>
              </a:spcBef>
              <a:spcAft>
                <a:spcPts val="0"/>
              </a:spcAft>
              <a:buSzPts val="3000"/>
              <a:buFont typeface="Montserrat"/>
              <a:buNone/>
              <a:defRPr sz="3000">
                <a:latin typeface="Montserrat"/>
                <a:ea typeface="Montserrat"/>
                <a:cs typeface="Montserrat"/>
                <a:sym typeface="Montserrat"/>
              </a:defRPr>
            </a:lvl9pPr>
          </a:lstStyle>
          <a:p/>
        </p:txBody>
      </p:sp>
      <p:sp>
        <p:nvSpPr>
          <p:cNvPr id="20" name="Google Shape;20;p4"/>
          <p:cNvSpPr/>
          <p:nvPr/>
        </p:nvSpPr>
        <p:spPr>
          <a:xfrm>
            <a:off x="581050" y="4074025"/>
            <a:ext cx="60168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Teal">
  <p:cSld name="TITLE_1_1">
    <p:spTree>
      <p:nvGrpSpPr>
        <p:cNvPr id="22" name="Shape 22"/>
        <p:cNvGrpSpPr/>
        <p:nvPr/>
      </p:nvGrpSpPr>
      <p:grpSpPr>
        <a:xfrm>
          <a:off x="0" y="0"/>
          <a:ext cx="0" cy="0"/>
          <a:chOff x="0" y="0"/>
          <a:chExt cx="0" cy="0"/>
        </a:xfrm>
      </p:grpSpPr>
      <p:sp>
        <p:nvSpPr>
          <p:cNvPr id="23" name="Google Shape;23;p5"/>
          <p:cNvSpPr txBox="1"/>
          <p:nvPr>
            <p:ph idx="1" type="body"/>
          </p:nvPr>
        </p:nvSpPr>
        <p:spPr>
          <a:xfrm>
            <a:off x="1513800" y="2882400"/>
            <a:ext cx="6116400" cy="1093200"/>
          </a:xfrm>
          <a:prstGeom prst="rect">
            <a:avLst/>
          </a:prstGeom>
        </p:spPr>
        <p:txBody>
          <a:bodyPr anchorCtr="0" anchor="t" bIns="91425" lIns="91425" spcFirstLastPara="1" rIns="91425" wrap="square" tIns="91425"/>
          <a:lstStyle>
            <a:lvl1pPr indent="-419100" lvl="0" marL="457200" rtl="0" algn="ctr">
              <a:spcBef>
                <a:spcPts val="600"/>
              </a:spcBef>
              <a:spcAft>
                <a:spcPts val="0"/>
              </a:spcAft>
              <a:buSzPts val="30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algn="ctr">
              <a:spcBef>
                <a:spcPts val="0"/>
              </a:spcBef>
              <a:spcAft>
                <a:spcPts val="0"/>
              </a:spcAft>
              <a:buSzPts val="1800"/>
              <a:buChar char="■"/>
              <a:defRPr i="1"/>
            </a:lvl9pPr>
          </a:lstStyle>
          <a:p/>
        </p:txBody>
      </p:sp>
      <p:sp>
        <p:nvSpPr>
          <p:cNvPr id="24" name="Google Shape;24;p5"/>
          <p:cNvSpPr txBox="1"/>
          <p:nvPr/>
        </p:nvSpPr>
        <p:spPr>
          <a:xfrm>
            <a:off x="3593400" y="1575225"/>
            <a:ext cx="1957200" cy="8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FFFFFF"/>
                </a:solidFill>
                <a:latin typeface="Times New Roman"/>
                <a:ea typeface="Times New Roman"/>
                <a:cs typeface="Times New Roman"/>
                <a:sym typeface="Times New Roman"/>
              </a:rPr>
              <a:t>“</a:t>
            </a:r>
            <a:endParaRPr b="1" sz="9600">
              <a:solidFill>
                <a:srgbClr val="FFFFFF"/>
              </a:solidFill>
              <a:latin typeface="Times New Roman"/>
              <a:ea typeface="Times New Roman"/>
              <a:cs typeface="Times New Roman"/>
              <a:sym typeface="Times New Roman"/>
            </a:endParaRPr>
          </a:p>
        </p:txBody>
      </p:sp>
      <p:sp>
        <p:nvSpPr>
          <p:cNvPr id="25" name="Google Shape;25;p5"/>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Gold">
  <p:cSld name="TITLE_1_1_1_1">
    <p:bg>
      <p:bgPr>
        <a:solidFill>
          <a:srgbClr val="ED9E46"/>
        </a:solidFill>
      </p:bgPr>
    </p:bg>
    <p:spTree>
      <p:nvGrpSpPr>
        <p:cNvPr id="28" name="Shape 28"/>
        <p:cNvGrpSpPr/>
        <p:nvPr/>
      </p:nvGrpSpPr>
      <p:grpSpPr>
        <a:xfrm>
          <a:off x="0" y="0"/>
          <a:ext cx="0" cy="0"/>
          <a:chOff x="0" y="0"/>
          <a:chExt cx="0" cy="0"/>
        </a:xfrm>
      </p:grpSpPr>
      <p:sp>
        <p:nvSpPr>
          <p:cNvPr id="29" name="Google Shape;29;p6"/>
          <p:cNvSpPr txBox="1"/>
          <p:nvPr>
            <p:ph idx="1" type="body"/>
          </p:nvPr>
        </p:nvSpPr>
        <p:spPr>
          <a:xfrm>
            <a:off x="1513800" y="2882400"/>
            <a:ext cx="6116400" cy="1093200"/>
          </a:xfrm>
          <a:prstGeom prst="rect">
            <a:avLst/>
          </a:prstGeom>
        </p:spPr>
        <p:txBody>
          <a:bodyPr anchorCtr="0" anchor="t" bIns="91425" lIns="91425" spcFirstLastPara="1" rIns="91425" wrap="square" tIns="91425"/>
          <a:lstStyle>
            <a:lvl1pPr indent="-419100" lvl="0" marL="457200" rtl="0" algn="ctr">
              <a:spcBef>
                <a:spcPts val="600"/>
              </a:spcBef>
              <a:spcAft>
                <a:spcPts val="0"/>
              </a:spcAft>
              <a:buSzPts val="30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30" name="Google Shape;30;p6"/>
          <p:cNvSpPr txBox="1"/>
          <p:nvPr/>
        </p:nvSpPr>
        <p:spPr>
          <a:xfrm>
            <a:off x="3593400" y="1575225"/>
            <a:ext cx="1957200" cy="8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FFFFFF"/>
                </a:solidFill>
                <a:latin typeface="Times New Roman"/>
                <a:ea typeface="Times New Roman"/>
                <a:cs typeface="Times New Roman"/>
                <a:sym typeface="Times New Roman"/>
              </a:rPr>
              <a:t>“</a:t>
            </a:r>
            <a:endParaRPr b="1" sz="9600">
              <a:solidFill>
                <a:srgbClr val="FFFFFF"/>
              </a:solidFill>
              <a:latin typeface="Times New Roman"/>
              <a:ea typeface="Times New Roman"/>
              <a:cs typeface="Times New Roman"/>
              <a:sym typeface="Times New Roman"/>
            </a:endParaRPr>
          </a:p>
        </p:txBody>
      </p:sp>
      <p:sp>
        <p:nvSpPr>
          <p:cNvPr id="31" name="Google Shape;31;p6"/>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34" name="Shape 34"/>
        <p:cNvGrpSpPr/>
        <p:nvPr/>
      </p:nvGrpSpPr>
      <p:grpSpPr>
        <a:xfrm>
          <a:off x="0" y="0"/>
          <a:ext cx="0" cy="0"/>
          <a:chOff x="0" y="0"/>
          <a:chExt cx="0" cy="0"/>
        </a:xfrm>
      </p:grpSpPr>
      <p:sp>
        <p:nvSpPr>
          <p:cNvPr id="35" name="Google Shape;35;p7"/>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6" name="Google Shape;36;p7"/>
          <p:cNvSpPr txBox="1"/>
          <p:nvPr>
            <p:ph idx="1" type="body"/>
          </p:nvPr>
        </p:nvSpPr>
        <p:spPr>
          <a:xfrm>
            <a:off x="561950" y="2507725"/>
            <a:ext cx="8020200" cy="3753600"/>
          </a:xfrm>
          <a:prstGeom prst="rect">
            <a:avLst/>
          </a:prstGeom>
        </p:spPr>
        <p:txBody>
          <a:bodyPr anchorCtr="0" anchor="t" bIns="91425" lIns="91425" spcFirstLastPara="1" rIns="91425" wrap="square" tIns="91425"/>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37" name="Google Shape;37;p7"/>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39" name="Shape 39"/>
        <p:cNvGrpSpPr/>
        <p:nvPr/>
      </p:nvGrpSpPr>
      <p:grpSpPr>
        <a:xfrm>
          <a:off x="0" y="0"/>
          <a:ext cx="0" cy="0"/>
          <a:chOff x="0" y="0"/>
          <a:chExt cx="0" cy="0"/>
        </a:xfrm>
      </p:grpSpPr>
      <p:sp>
        <p:nvSpPr>
          <p:cNvPr id="40" name="Google Shape;40;p8"/>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1" name="Google Shape;41;p8"/>
          <p:cNvSpPr txBox="1"/>
          <p:nvPr>
            <p:ph idx="1" type="body"/>
          </p:nvPr>
        </p:nvSpPr>
        <p:spPr>
          <a:xfrm>
            <a:off x="457200" y="2469613"/>
            <a:ext cx="3561000" cy="4098300"/>
          </a:xfrm>
          <a:prstGeom prst="rect">
            <a:avLst/>
          </a:prstGeom>
        </p:spPr>
        <p:txBody>
          <a:bodyPr anchorCtr="0" anchor="t" bIns="91425" lIns="91425" spcFirstLastPara="1" rIns="91425" wrap="square" tIns="91425"/>
          <a:lstStyle>
            <a:lvl1pPr indent="-381000" lvl="0" marL="457200">
              <a:lnSpc>
                <a:spcPct val="115000"/>
              </a:lnSpc>
              <a:spcBef>
                <a:spcPts val="600"/>
              </a:spcBef>
              <a:spcAft>
                <a:spcPts val="0"/>
              </a:spcAft>
              <a:buSzPts val="2400"/>
              <a:buChar char="○"/>
              <a:defRPr sz="2400"/>
            </a:lvl1pPr>
            <a:lvl2pPr indent="-342900" lvl="1" marL="914400">
              <a:lnSpc>
                <a:spcPct val="115000"/>
              </a:lnSpc>
              <a:spcBef>
                <a:spcPts val="0"/>
              </a:spcBef>
              <a:spcAft>
                <a:spcPts val="0"/>
              </a:spcAft>
              <a:buSzPts val="1800"/>
              <a:buChar char="●"/>
              <a:defRPr sz="1800"/>
            </a:lvl2pPr>
            <a:lvl3pPr indent="-342900" lvl="2" marL="1371600">
              <a:lnSpc>
                <a:spcPct val="115000"/>
              </a:lnSpc>
              <a:spcBef>
                <a:spcPts val="0"/>
              </a:spcBef>
              <a:spcAft>
                <a:spcPts val="0"/>
              </a:spcAft>
              <a:buSzPts val="1800"/>
              <a:buChar char="■"/>
              <a:defRPr sz="1800"/>
            </a:lvl3pPr>
            <a:lvl4pPr indent="-342900" lvl="3" marL="1828800">
              <a:lnSpc>
                <a:spcPct val="115000"/>
              </a:lnSpc>
              <a:spcBef>
                <a:spcPts val="0"/>
              </a:spcBef>
              <a:spcAft>
                <a:spcPts val="0"/>
              </a:spcAft>
              <a:buSzPts val="1800"/>
              <a:buChar char="●"/>
              <a:defRPr/>
            </a:lvl4pPr>
            <a:lvl5pPr indent="-342900" lvl="4" marL="2286000">
              <a:lnSpc>
                <a:spcPct val="115000"/>
              </a:lnSpc>
              <a:spcBef>
                <a:spcPts val="0"/>
              </a:spcBef>
              <a:spcAft>
                <a:spcPts val="0"/>
              </a:spcAft>
              <a:buSzPts val="1800"/>
              <a:buChar char="○"/>
              <a:defRPr/>
            </a:lvl5pPr>
            <a:lvl6pPr indent="-342900" lvl="5" marL="2743200">
              <a:lnSpc>
                <a:spcPct val="115000"/>
              </a:lnSpc>
              <a:spcBef>
                <a:spcPts val="0"/>
              </a:spcBef>
              <a:spcAft>
                <a:spcPts val="0"/>
              </a:spcAft>
              <a:buSzPts val="1800"/>
              <a:buChar char="■"/>
              <a:defRPr/>
            </a:lvl6pPr>
            <a:lvl7pPr indent="-342900" lvl="6" marL="3200400">
              <a:lnSpc>
                <a:spcPct val="115000"/>
              </a:lnSpc>
              <a:spcBef>
                <a:spcPts val="0"/>
              </a:spcBef>
              <a:spcAft>
                <a:spcPts val="0"/>
              </a:spcAft>
              <a:buSzPts val="1800"/>
              <a:buChar char="●"/>
              <a:defRPr/>
            </a:lvl7pPr>
            <a:lvl8pPr indent="-342900" lvl="7" marL="3657600">
              <a:lnSpc>
                <a:spcPct val="115000"/>
              </a:lnSpc>
              <a:spcBef>
                <a:spcPts val="0"/>
              </a:spcBef>
              <a:spcAft>
                <a:spcPts val="0"/>
              </a:spcAft>
              <a:buSzPts val="1800"/>
              <a:buChar char="○"/>
              <a:defRPr/>
            </a:lvl8pPr>
            <a:lvl9pPr indent="-342900" lvl="8" marL="4114800">
              <a:lnSpc>
                <a:spcPct val="115000"/>
              </a:lnSpc>
              <a:spcBef>
                <a:spcPts val="0"/>
              </a:spcBef>
              <a:spcAft>
                <a:spcPts val="0"/>
              </a:spcAft>
              <a:buSzPts val="1800"/>
              <a:buChar char="■"/>
              <a:defRPr/>
            </a:lvl9pPr>
          </a:lstStyle>
          <a:p/>
        </p:txBody>
      </p:sp>
      <p:sp>
        <p:nvSpPr>
          <p:cNvPr id="42" name="Google Shape;42;p8"/>
          <p:cNvSpPr txBox="1"/>
          <p:nvPr>
            <p:ph idx="2" type="body"/>
          </p:nvPr>
        </p:nvSpPr>
        <p:spPr>
          <a:xfrm>
            <a:off x="5131069" y="2469500"/>
            <a:ext cx="3600000" cy="4098300"/>
          </a:xfrm>
          <a:prstGeom prst="rect">
            <a:avLst/>
          </a:prstGeom>
        </p:spPr>
        <p:txBody>
          <a:bodyPr anchorCtr="0" anchor="t" bIns="91425" lIns="91425" spcFirstLastPara="1" rIns="91425" wrap="square" tIns="91425"/>
          <a:lstStyle>
            <a:lvl1pPr indent="-381000" lvl="0" marL="457200">
              <a:lnSpc>
                <a:spcPct val="115000"/>
              </a:lnSpc>
              <a:spcBef>
                <a:spcPts val="600"/>
              </a:spcBef>
              <a:spcAft>
                <a:spcPts val="0"/>
              </a:spcAft>
              <a:buSzPts val="2400"/>
              <a:buChar char="○"/>
              <a:defRPr sz="2400"/>
            </a:lvl1pPr>
            <a:lvl2pPr indent="-342900" lvl="1" marL="914400">
              <a:lnSpc>
                <a:spcPct val="115000"/>
              </a:lnSpc>
              <a:spcBef>
                <a:spcPts val="0"/>
              </a:spcBef>
              <a:spcAft>
                <a:spcPts val="0"/>
              </a:spcAft>
              <a:buSzPts val="1800"/>
              <a:buChar char="●"/>
              <a:defRPr sz="1800"/>
            </a:lvl2pPr>
            <a:lvl3pPr indent="-342900" lvl="2" marL="1371600">
              <a:lnSpc>
                <a:spcPct val="115000"/>
              </a:lnSpc>
              <a:spcBef>
                <a:spcPts val="0"/>
              </a:spcBef>
              <a:spcAft>
                <a:spcPts val="0"/>
              </a:spcAft>
              <a:buSzPts val="1800"/>
              <a:buChar char="■"/>
              <a:defRPr sz="1800"/>
            </a:lvl3pPr>
            <a:lvl4pPr indent="-342900" lvl="3" marL="1828800">
              <a:lnSpc>
                <a:spcPct val="115000"/>
              </a:lnSpc>
              <a:spcBef>
                <a:spcPts val="0"/>
              </a:spcBef>
              <a:spcAft>
                <a:spcPts val="0"/>
              </a:spcAft>
              <a:buSzPts val="1800"/>
              <a:buChar char="●"/>
              <a:defRPr/>
            </a:lvl4pPr>
            <a:lvl5pPr indent="-342900" lvl="4" marL="2286000">
              <a:lnSpc>
                <a:spcPct val="115000"/>
              </a:lnSpc>
              <a:spcBef>
                <a:spcPts val="0"/>
              </a:spcBef>
              <a:spcAft>
                <a:spcPts val="0"/>
              </a:spcAft>
              <a:buSzPts val="1800"/>
              <a:buChar char="○"/>
              <a:defRPr/>
            </a:lvl5pPr>
            <a:lvl6pPr indent="-342900" lvl="5" marL="2743200">
              <a:lnSpc>
                <a:spcPct val="115000"/>
              </a:lnSpc>
              <a:spcBef>
                <a:spcPts val="0"/>
              </a:spcBef>
              <a:spcAft>
                <a:spcPts val="0"/>
              </a:spcAft>
              <a:buSzPts val="1800"/>
              <a:buChar char="■"/>
              <a:defRPr/>
            </a:lvl6pPr>
            <a:lvl7pPr indent="-342900" lvl="6" marL="3200400">
              <a:lnSpc>
                <a:spcPct val="115000"/>
              </a:lnSpc>
              <a:spcBef>
                <a:spcPts val="0"/>
              </a:spcBef>
              <a:spcAft>
                <a:spcPts val="0"/>
              </a:spcAft>
              <a:buSzPts val="1800"/>
              <a:buChar char="●"/>
              <a:defRPr/>
            </a:lvl7pPr>
            <a:lvl8pPr indent="-342900" lvl="7" marL="3657600">
              <a:lnSpc>
                <a:spcPct val="115000"/>
              </a:lnSpc>
              <a:spcBef>
                <a:spcPts val="0"/>
              </a:spcBef>
              <a:spcAft>
                <a:spcPts val="0"/>
              </a:spcAft>
              <a:buSzPts val="1800"/>
              <a:buChar char="○"/>
              <a:defRPr/>
            </a:lvl8pPr>
            <a:lvl9pPr indent="-342900" lvl="8" marL="4114800">
              <a:lnSpc>
                <a:spcPct val="115000"/>
              </a:lnSpc>
              <a:spcBef>
                <a:spcPts val="0"/>
              </a:spcBef>
              <a:spcAft>
                <a:spcPts val="0"/>
              </a:spcAft>
              <a:buSzPts val="1800"/>
              <a:buChar char="■"/>
              <a:defRPr/>
            </a:lvl9pPr>
          </a:lstStyle>
          <a:p/>
        </p:txBody>
      </p:sp>
      <p:sp>
        <p:nvSpPr>
          <p:cNvPr id="43" name="Google Shape;43;p8"/>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45" name="Shape 45"/>
        <p:cNvGrpSpPr/>
        <p:nvPr/>
      </p:nvGrpSpPr>
      <p:grpSpPr>
        <a:xfrm>
          <a:off x="0" y="0"/>
          <a:ext cx="0" cy="0"/>
          <a:chOff x="0" y="0"/>
          <a:chExt cx="0" cy="0"/>
        </a:xfrm>
      </p:grpSpPr>
      <p:sp>
        <p:nvSpPr>
          <p:cNvPr id="46" name="Google Shape;46;p9"/>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7" name="Google Shape;47;p9"/>
          <p:cNvSpPr txBox="1"/>
          <p:nvPr>
            <p:ph idx="1" type="body"/>
          </p:nvPr>
        </p:nvSpPr>
        <p:spPr>
          <a:xfrm>
            <a:off x="397575"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48" name="Google Shape;48;p9"/>
          <p:cNvSpPr txBox="1"/>
          <p:nvPr>
            <p:ph idx="2" type="body"/>
          </p:nvPr>
        </p:nvSpPr>
        <p:spPr>
          <a:xfrm>
            <a:off x="3226491"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49" name="Google Shape;49;p9"/>
          <p:cNvSpPr txBox="1"/>
          <p:nvPr>
            <p:ph idx="3" type="body"/>
          </p:nvPr>
        </p:nvSpPr>
        <p:spPr>
          <a:xfrm>
            <a:off x="6055408"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50" name="Google Shape;50;p9"/>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9"/>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2" name="Shape 52"/>
        <p:cNvGrpSpPr/>
        <p:nvPr/>
      </p:nvGrpSpPr>
      <p:grpSpPr>
        <a:xfrm>
          <a:off x="0" y="0"/>
          <a:ext cx="0" cy="0"/>
          <a:chOff x="0" y="0"/>
          <a:chExt cx="0" cy="0"/>
        </a:xfrm>
      </p:grpSpPr>
      <p:sp>
        <p:nvSpPr>
          <p:cNvPr id="53" name="Google Shape;53;p10"/>
          <p:cNvSpPr txBox="1"/>
          <p:nvPr>
            <p:ph type="title"/>
          </p:nvPr>
        </p:nvSpPr>
        <p:spPr>
          <a:xfrm>
            <a:off x="457200" y="368225"/>
            <a:ext cx="8229600" cy="764100"/>
          </a:xfrm>
          <a:prstGeom prst="rect">
            <a:avLst/>
          </a:prstGeom>
        </p:spPr>
        <p:txBody>
          <a:bodyPr anchorCtr="0" anchor="b" bIns="91425" lIns="91425" spcFirstLastPara="1" rIns="91425" wrap="square" tIns="91425"/>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54" name="Google Shape;54;p10"/>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45AFD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596826"/>
            <a:ext cx="8229600" cy="1429200"/>
          </a:xfrm>
          <a:prstGeom prst="rect">
            <a:avLst/>
          </a:prstGeom>
          <a:noFill/>
          <a:ln>
            <a:noFill/>
          </a:ln>
        </p:spPr>
        <p:txBody>
          <a:bodyPr anchorCtr="0" anchor="b" bIns="91425" lIns="91425" spcFirstLastPara="1" rIns="91425" wrap="square" tIns="91425"/>
          <a:lstStyle>
            <a:lvl1pPr lvl="0">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1pPr>
            <a:lvl2pPr lvl="1">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2pPr>
            <a:lvl3pPr lvl="2">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3pPr>
            <a:lvl4pPr lvl="3">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4pPr>
            <a:lvl5pPr lvl="4">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5pPr>
            <a:lvl6pPr lvl="5">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6pPr>
            <a:lvl7pPr lvl="6">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7pPr>
            <a:lvl8pPr lvl="7">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8pPr>
            <a:lvl9pPr lvl="8">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9pPr>
          </a:lstStyle>
          <a:p/>
        </p:txBody>
      </p:sp>
      <p:sp>
        <p:nvSpPr>
          <p:cNvPr id="7" name="Google Shape;7;p1"/>
          <p:cNvSpPr txBox="1"/>
          <p:nvPr>
            <p:ph idx="1" type="body"/>
          </p:nvPr>
        </p:nvSpPr>
        <p:spPr>
          <a:xfrm>
            <a:off x="561950" y="2507725"/>
            <a:ext cx="8020200" cy="3753600"/>
          </a:xfrm>
          <a:prstGeom prst="rect">
            <a:avLst/>
          </a:prstGeom>
          <a:noFill/>
          <a:ln>
            <a:noFill/>
          </a:ln>
        </p:spPr>
        <p:txBody>
          <a:bodyPr anchorCtr="0" anchor="t" bIns="91425" lIns="91425" spcFirstLastPara="1" rIns="91425" wrap="square" tIns="91425"/>
          <a:lstStyle>
            <a:lvl1pPr indent="-419100" lvl="0" marL="457200">
              <a:spcBef>
                <a:spcPts val="600"/>
              </a:spcBef>
              <a:spcAft>
                <a:spcPts val="0"/>
              </a:spcAft>
              <a:buClr>
                <a:srgbClr val="FFFFFF"/>
              </a:buClr>
              <a:buSzPts val="3000"/>
              <a:buFont typeface="Open Sans"/>
              <a:buChar char="○"/>
              <a:defRPr sz="3000">
                <a:solidFill>
                  <a:srgbClr val="FFFFFF"/>
                </a:solidFill>
                <a:latin typeface="Open Sans"/>
                <a:ea typeface="Open Sans"/>
                <a:cs typeface="Open Sans"/>
                <a:sym typeface="Open Sans"/>
              </a:defRPr>
            </a:lvl1pPr>
            <a:lvl2pPr indent="-381000" lvl="1" marL="914400">
              <a:spcBef>
                <a:spcPts val="0"/>
              </a:spcBef>
              <a:spcAft>
                <a:spcPts val="0"/>
              </a:spcAft>
              <a:buClr>
                <a:srgbClr val="FFFFFF"/>
              </a:buClr>
              <a:buSzPts val="2400"/>
              <a:buFont typeface="Open Sans"/>
              <a:buChar char="●"/>
              <a:defRPr sz="2400">
                <a:solidFill>
                  <a:srgbClr val="FFFFFF"/>
                </a:solidFill>
                <a:latin typeface="Open Sans"/>
                <a:ea typeface="Open Sans"/>
                <a:cs typeface="Open Sans"/>
                <a:sym typeface="Open Sans"/>
              </a:defRPr>
            </a:lvl2pPr>
            <a:lvl3pPr indent="-381000" lvl="2" marL="1371600">
              <a:spcBef>
                <a:spcPts val="0"/>
              </a:spcBef>
              <a:spcAft>
                <a:spcPts val="0"/>
              </a:spcAft>
              <a:buClr>
                <a:srgbClr val="FFFFFF"/>
              </a:buClr>
              <a:buSzPts val="2400"/>
              <a:buFont typeface="Open Sans"/>
              <a:buChar char="■"/>
              <a:defRPr sz="2400">
                <a:solidFill>
                  <a:srgbClr val="FFFFFF"/>
                </a:solidFill>
                <a:latin typeface="Open Sans"/>
                <a:ea typeface="Open Sans"/>
                <a:cs typeface="Open Sans"/>
                <a:sym typeface="Open Sans"/>
              </a:defRPr>
            </a:lvl3pPr>
            <a:lvl4pPr indent="-342900" lvl="3" marL="18288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4pPr>
            <a:lvl5pPr indent="-342900" lvl="4" marL="22860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5pPr>
            <a:lvl6pPr indent="-342900" lvl="5" marL="27432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6pPr>
            <a:lvl7pPr indent="-342900" lvl="6" marL="32004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7pPr>
            <a:lvl8pPr indent="-342900" lvl="7" marL="36576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8pPr>
            <a:lvl9pPr indent="-342900" lvl="8" marL="41148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9pPr>
          </a:lstStyle>
          <a:p/>
        </p:txBody>
      </p:sp>
      <p:sp>
        <p:nvSpPr>
          <p:cNvPr id="8" name="Google Shape;8;p1"/>
          <p:cNvSpPr txBox="1"/>
          <p:nvPr>
            <p:ph idx="12" type="sldNum"/>
          </p:nvPr>
        </p:nvSpPr>
        <p:spPr>
          <a:xfrm>
            <a:off x="8556775" y="6471400"/>
            <a:ext cx="548700" cy="386700"/>
          </a:xfrm>
          <a:prstGeom prst="rect">
            <a:avLst/>
          </a:prstGeom>
          <a:noFill/>
          <a:ln>
            <a:noFill/>
          </a:ln>
        </p:spPr>
        <p:txBody>
          <a:bodyPr anchorCtr="0" anchor="t" bIns="91425" lIns="91425" spcFirstLastPara="1" rIns="91425" wrap="square" tIns="91425">
            <a:noAutofit/>
          </a:bodyPr>
          <a:lstStyle>
            <a:lvl1pPr lvl="0" algn="r">
              <a:buNone/>
              <a:defRPr sz="1300">
                <a:solidFill>
                  <a:srgbClr val="FFFFFF"/>
                </a:solidFill>
                <a:latin typeface="Montserrat"/>
                <a:ea typeface="Montserrat"/>
                <a:cs typeface="Montserrat"/>
                <a:sym typeface="Montserrat"/>
              </a:defRPr>
            </a:lvl1pPr>
            <a:lvl2pPr lvl="1" algn="r">
              <a:buNone/>
              <a:defRPr sz="1300">
                <a:solidFill>
                  <a:srgbClr val="FFFFFF"/>
                </a:solidFill>
                <a:latin typeface="Montserrat"/>
                <a:ea typeface="Montserrat"/>
                <a:cs typeface="Montserrat"/>
                <a:sym typeface="Montserrat"/>
              </a:defRPr>
            </a:lvl2pPr>
            <a:lvl3pPr lvl="2" algn="r">
              <a:buNone/>
              <a:defRPr sz="1300">
                <a:solidFill>
                  <a:srgbClr val="FFFFFF"/>
                </a:solidFill>
                <a:latin typeface="Montserrat"/>
                <a:ea typeface="Montserrat"/>
                <a:cs typeface="Montserrat"/>
                <a:sym typeface="Montserrat"/>
              </a:defRPr>
            </a:lvl3pPr>
            <a:lvl4pPr lvl="3" algn="r">
              <a:buNone/>
              <a:defRPr sz="1300">
                <a:solidFill>
                  <a:srgbClr val="FFFFFF"/>
                </a:solidFill>
                <a:latin typeface="Montserrat"/>
                <a:ea typeface="Montserrat"/>
                <a:cs typeface="Montserrat"/>
                <a:sym typeface="Montserrat"/>
              </a:defRPr>
            </a:lvl4pPr>
            <a:lvl5pPr lvl="4" algn="r">
              <a:buNone/>
              <a:defRPr sz="1300">
                <a:solidFill>
                  <a:srgbClr val="FFFFFF"/>
                </a:solidFill>
                <a:latin typeface="Montserrat"/>
                <a:ea typeface="Montserrat"/>
                <a:cs typeface="Montserrat"/>
                <a:sym typeface="Montserrat"/>
              </a:defRPr>
            </a:lvl5pPr>
            <a:lvl6pPr lvl="5" algn="r">
              <a:buNone/>
              <a:defRPr sz="1300">
                <a:solidFill>
                  <a:srgbClr val="FFFFFF"/>
                </a:solidFill>
                <a:latin typeface="Montserrat"/>
                <a:ea typeface="Montserrat"/>
                <a:cs typeface="Montserrat"/>
                <a:sym typeface="Montserrat"/>
              </a:defRPr>
            </a:lvl6pPr>
            <a:lvl7pPr lvl="6" algn="r">
              <a:buNone/>
              <a:defRPr sz="1300">
                <a:solidFill>
                  <a:srgbClr val="FFFFFF"/>
                </a:solidFill>
                <a:latin typeface="Montserrat"/>
                <a:ea typeface="Montserrat"/>
                <a:cs typeface="Montserrat"/>
                <a:sym typeface="Montserrat"/>
              </a:defRPr>
            </a:lvl7pPr>
            <a:lvl8pPr lvl="7" algn="r">
              <a:buNone/>
              <a:defRPr sz="1300">
                <a:solidFill>
                  <a:srgbClr val="FFFFFF"/>
                </a:solidFill>
                <a:latin typeface="Montserrat"/>
                <a:ea typeface="Montserrat"/>
                <a:cs typeface="Montserrat"/>
                <a:sym typeface="Montserrat"/>
              </a:defRPr>
            </a:lvl8pPr>
            <a:lvl9pPr lvl="8" algn="r">
              <a:buNone/>
              <a:defRPr sz="1300">
                <a:solidFill>
                  <a:srgbClr val="FFFFFF"/>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4.jpg"/><Relationship Id="rId5" Type="http://schemas.openxmlformats.org/officeDocument/2006/relationships/image" Target="../media/image1.jpg"/><Relationship Id="rId6"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ph type="ctrTitle"/>
          </p:nvPr>
        </p:nvSpPr>
        <p:spPr>
          <a:xfrm rot="-5400000">
            <a:off x="-1568750" y="1864225"/>
            <a:ext cx="5561700" cy="2139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Consumentengedrag</a:t>
            </a:r>
            <a:endParaRPr sz="3600"/>
          </a:p>
        </p:txBody>
      </p:sp>
      <p:pic>
        <p:nvPicPr>
          <p:cNvPr id="95" name="Google Shape;95;p19"/>
          <p:cNvPicPr preferRelativeResize="0"/>
          <p:nvPr/>
        </p:nvPicPr>
        <p:blipFill rotWithShape="1">
          <a:blip r:embed="rId3">
            <a:alphaModFix/>
          </a:blip>
          <a:srcRect b="0" l="4767" r="4776" t="0"/>
          <a:stretch/>
        </p:blipFill>
        <p:spPr>
          <a:xfrm>
            <a:off x="2320550" y="152400"/>
            <a:ext cx="6671050" cy="56010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99" name="Shape 99"/>
        <p:cNvGrpSpPr/>
        <p:nvPr/>
      </p:nvGrpSpPr>
      <p:grpSpPr>
        <a:xfrm>
          <a:off x="0" y="0"/>
          <a:ext cx="0" cy="0"/>
          <a:chOff x="0" y="0"/>
          <a:chExt cx="0" cy="0"/>
        </a:xfrm>
      </p:grpSpPr>
      <p:sp>
        <p:nvSpPr>
          <p:cNvPr id="100" name="Google Shape;100;p20"/>
          <p:cNvSpPr txBox="1"/>
          <p:nvPr>
            <p:ph type="ctrTitle"/>
          </p:nvPr>
        </p:nvSpPr>
        <p:spPr>
          <a:xfrm>
            <a:off x="565775" y="2111125"/>
            <a:ext cx="6009300" cy="154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C800"/>
                </a:solidFill>
              </a:rPr>
              <a:t>1.</a:t>
            </a:r>
            <a:endParaRPr>
              <a:solidFill>
                <a:srgbClr val="FFC800"/>
              </a:solidFill>
            </a:endParaRPr>
          </a:p>
          <a:p>
            <a:pPr indent="0" lvl="0" marL="0" rtl="0" algn="l">
              <a:spcBef>
                <a:spcPts val="0"/>
              </a:spcBef>
              <a:spcAft>
                <a:spcPts val="0"/>
              </a:spcAft>
              <a:buNone/>
            </a:pPr>
            <a:r>
              <a:rPr lang="en"/>
              <a:t>Doel</a:t>
            </a:r>
            <a:endParaRPr/>
          </a:p>
        </p:txBody>
      </p:sp>
      <p:sp>
        <p:nvSpPr>
          <p:cNvPr id="101" name="Google Shape;101;p20"/>
          <p:cNvSpPr txBox="1"/>
          <p:nvPr>
            <p:ph idx="1" type="subTitle"/>
          </p:nvPr>
        </p:nvSpPr>
        <p:spPr>
          <a:xfrm>
            <a:off x="481675" y="4658725"/>
            <a:ext cx="8075100" cy="10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Aan het einde van de les, kan de student benoemen waarom consumentengedrag bijdraagt aan IBS: De verpakking</a:t>
            </a:r>
            <a:endParaRPr/>
          </a:p>
        </p:txBody>
      </p:sp>
      <p:sp>
        <p:nvSpPr>
          <p:cNvPr id="102" name="Google Shape;102;p20"/>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pic>
        <p:nvPicPr>
          <p:cNvPr id="107" name="Google Shape;107;p21"/>
          <p:cNvPicPr preferRelativeResize="0"/>
          <p:nvPr/>
        </p:nvPicPr>
        <p:blipFill rotWithShape="1">
          <a:blip r:embed="rId3">
            <a:alphaModFix amt="30000"/>
          </a:blip>
          <a:srcRect b="0" l="24670" r="24670" t="0"/>
          <a:stretch/>
        </p:blipFill>
        <p:spPr>
          <a:xfrm>
            <a:off x="1" y="0"/>
            <a:ext cx="4559847" cy="6858000"/>
          </a:xfrm>
          <a:prstGeom prst="rect">
            <a:avLst/>
          </a:prstGeom>
          <a:noFill/>
          <a:ln>
            <a:noFill/>
          </a:ln>
        </p:spPr>
      </p:pic>
      <p:sp>
        <p:nvSpPr>
          <p:cNvPr id="108" name="Google Shape;108;p21"/>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INHOUD</a:t>
            </a:r>
            <a:endParaRPr/>
          </a:p>
        </p:txBody>
      </p:sp>
      <p:sp>
        <p:nvSpPr>
          <p:cNvPr id="109" name="Google Shape;109;p21"/>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Clr>
                <a:schemeClr val="lt1"/>
              </a:buClr>
              <a:buSzPts val="3000"/>
              <a:buChar char="○"/>
            </a:pPr>
            <a:r>
              <a:rPr lang="en">
                <a:solidFill>
                  <a:schemeClr val="lt1"/>
                </a:solidFill>
              </a:rPr>
              <a:t>Doel van consumentengedrag</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Opdracht</a:t>
            </a:r>
            <a:endParaRPr/>
          </a:p>
        </p:txBody>
      </p:sp>
      <p:sp>
        <p:nvSpPr>
          <p:cNvPr id="110" name="Google Shape;110;p21"/>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14" name="Shape 114"/>
        <p:cNvGrpSpPr/>
        <p:nvPr/>
      </p:nvGrpSpPr>
      <p:grpSpPr>
        <a:xfrm>
          <a:off x="0" y="0"/>
          <a:ext cx="0" cy="0"/>
          <a:chOff x="0" y="0"/>
          <a:chExt cx="0" cy="0"/>
        </a:xfrm>
      </p:grpSpPr>
      <p:sp>
        <p:nvSpPr>
          <p:cNvPr id="115" name="Google Shape;115;p22"/>
          <p:cNvSpPr txBox="1"/>
          <p:nvPr>
            <p:ph type="title"/>
          </p:nvPr>
        </p:nvSpPr>
        <p:spPr>
          <a:xfrm>
            <a:off x="457200" y="1282625"/>
            <a:ext cx="3978600" cy="14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Schrijf op een papiertje wat je graag op dit moment zou </a:t>
            </a:r>
            <a:r>
              <a:rPr lang="en">
                <a:solidFill>
                  <a:srgbClr val="FFC800"/>
                </a:solidFill>
              </a:rPr>
              <a:t>willen</a:t>
            </a:r>
            <a:r>
              <a:rPr lang="en"/>
              <a:t> doen.</a:t>
            </a:r>
            <a:br>
              <a:rPr lang="en"/>
            </a:br>
            <a:endParaRPr/>
          </a:p>
        </p:txBody>
      </p:sp>
      <p:pic>
        <p:nvPicPr>
          <p:cNvPr id="116" name="Google Shape;116;p22"/>
          <p:cNvPicPr preferRelativeResize="0"/>
          <p:nvPr/>
        </p:nvPicPr>
        <p:blipFill>
          <a:blip r:embed="rId3">
            <a:alphaModFix/>
          </a:blip>
          <a:stretch>
            <a:fillRect/>
          </a:stretch>
        </p:blipFill>
        <p:spPr>
          <a:xfrm>
            <a:off x="4914000" y="1314000"/>
            <a:ext cx="4230000" cy="4230000"/>
          </a:xfrm>
          <a:prstGeom prst="rect">
            <a:avLst/>
          </a:prstGeom>
          <a:noFill/>
          <a:ln>
            <a:noFill/>
          </a:ln>
        </p:spPr>
      </p:pic>
      <p:sp>
        <p:nvSpPr>
          <p:cNvPr id="117" name="Google Shape;117;p22"/>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pic>
        <p:nvPicPr>
          <p:cNvPr id="122" name="Google Shape;122;p23"/>
          <p:cNvPicPr preferRelativeResize="0"/>
          <p:nvPr/>
        </p:nvPicPr>
        <p:blipFill rotWithShape="1">
          <a:blip r:embed="rId3">
            <a:alphaModFix amt="30000"/>
          </a:blip>
          <a:srcRect b="0" l="0" r="0" t="0"/>
          <a:stretch/>
        </p:blipFill>
        <p:spPr>
          <a:xfrm>
            <a:off x="-1" y="0"/>
            <a:ext cx="9144004" cy="6858003"/>
          </a:xfrm>
          <a:prstGeom prst="rect">
            <a:avLst/>
          </a:prstGeom>
          <a:noFill/>
          <a:ln>
            <a:noFill/>
          </a:ln>
        </p:spPr>
      </p:pic>
      <p:sp>
        <p:nvSpPr>
          <p:cNvPr id="123" name="Google Shape;123;p23"/>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PSYCHOLOGIE, WAT IS DAT?</a:t>
            </a:r>
            <a:endParaRPr/>
          </a:p>
        </p:txBody>
      </p:sp>
      <p:sp>
        <p:nvSpPr>
          <p:cNvPr id="124" name="Google Shape;124;p23"/>
          <p:cNvSpPr txBox="1"/>
          <p:nvPr/>
        </p:nvSpPr>
        <p:spPr>
          <a:xfrm>
            <a:off x="457200" y="2492550"/>
            <a:ext cx="3776700" cy="22071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b="1" lang="en" sz="2400">
                <a:solidFill>
                  <a:srgbClr val="FFFFFF"/>
                </a:solidFill>
                <a:latin typeface="Montserrat"/>
                <a:ea typeface="Montserrat"/>
                <a:cs typeface="Montserrat"/>
                <a:sym typeface="Montserrat"/>
              </a:rPr>
              <a:t>De opdracht aan de psycholoog is het begrijpen en voorspellen van menselijk gedrag. Dit wordt op verschillende gebieden gedaan (Aronson, Wilson, &amp; Akert, 2011)</a:t>
            </a:r>
            <a:endParaRPr sz="2400">
              <a:solidFill>
                <a:srgbClr val="FFFFFF"/>
              </a:solidFill>
              <a:latin typeface="Montserrat"/>
              <a:ea typeface="Montserrat"/>
              <a:cs typeface="Montserrat"/>
              <a:sym typeface="Montserrat"/>
            </a:endParaRPr>
          </a:p>
        </p:txBody>
      </p:sp>
      <p:sp>
        <p:nvSpPr>
          <p:cNvPr id="125" name="Google Shape;125;p23"/>
          <p:cNvSpPr txBox="1"/>
          <p:nvPr/>
        </p:nvSpPr>
        <p:spPr>
          <a:xfrm>
            <a:off x="4744975" y="2492550"/>
            <a:ext cx="3941700" cy="22071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b="1" lang="en" sz="2400">
                <a:solidFill>
                  <a:srgbClr val="FFFFFF"/>
                </a:solidFill>
                <a:latin typeface="Montserrat"/>
                <a:ea typeface="Montserrat"/>
                <a:cs typeface="Montserrat"/>
                <a:sym typeface="Montserrat"/>
              </a:rPr>
              <a:t>Fenomeen Sociale invloed: we worden allemaal beïnvloed door andere mensen.</a:t>
            </a:r>
            <a:endParaRPr sz="2400">
              <a:solidFill>
                <a:srgbClr val="FFFFFF"/>
              </a:solidFill>
              <a:latin typeface="Montserrat"/>
              <a:ea typeface="Montserrat"/>
              <a:cs typeface="Montserrat"/>
              <a:sym typeface="Montserrat"/>
            </a:endParaRPr>
          </a:p>
        </p:txBody>
      </p:sp>
      <p:sp>
        <p:nvSpPr>
          <p:cNvPr id="126" name="Google Shape;126;p2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pic>
        <p:nvPicPr>
          <p:cNvPr id="131" name="Google Shape;131;p24"/>
          <p:cNvPicPr preferRelativeResize="0"/>
          <p:nvPr/>
        </p:nvPicPr>
        <p:blipFill rotWithShape="1">
          <a:blip r:embed="rId3">
            <a:alphaModFix/>
          </a:blip>
          <a:srcRect b="0" l="5634" r="5634" t="0"/>
          <a:stretch/>
        </p:blipFill>
        <p:spPr>
          <a:xfrm>
            <a:off x="0" y="0"/>
            <a:ext cx="9144000" cy="6858000"/>
          </a:xfrm>
          <a:prstGeom prst="rect">
            <a:avLst/>
          </a:prstGeom>
          <a:noFill/>
          <a:ln>
            <a:noFill/>
          </a:ln>
        </p:spPr>
      </p:pic>
      <p:sp>
        <p:nvSpPr>
          <p:cNvPr id="132" name="Google Shape;132;p24"/>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VOORBEELDEN SOCIALE INVLOED</a:t>
            </a:r>
            <a:endParaRPr/>
          </a:p>
        </p:txBody>
      </p:sp>
      <p:sp>
        <p:nvSpPr>
          <p:cNvPr id="133" name="Google Shape;133;p2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34" name="Google Shape;134;p24"/>
          <p:cNvPicPr preferRelativeResize="0"/>
          <p:nvPr/>
        </p:nvPicPr>
        <p:blipFill rotWithShape="1">
          <a:blip r:embed="rId4">
            <a:alphaModFix/>
          </a:blip>
          <a:srcRect b="0" l="27932" r="27932" t="0"/>
          <a:stretch/>
        </p:blipFill>
        <p:spPr>
          <a:xfrm>
            <a:off x="0" y="4197875"/>
            <a:ext cx="2087218" cy="2660226"/>
          </a:xfrm>
          <a:prstGeom prst="rect">
            <a:avLst/>
          </a:prstGeom>
          <a:noFill/>
          <a:ln>
            <a:noFill/>
          </a:ln>
        </p:spPr>
      </p:pic>
      <p:pic>
        <p:nvPicPr>
          <p:cNvPr id="135" name="Google Shape;135;p24"/>
          <p:cNvPicPr preferRelativeResize="0"/>
          <p:nvPr/>
        </p:nvPicPr>
        <p:blipFill rotWithShape="1">
          <a:blip r:embed="rId5">
            <a:alphaModFix/>
          </a:blip>
          <a:srcRect b="0" l="26141" r="26146" t="0"/>
          <a:stretch/>
        </p:blipFill>
        <p:spPr>
          <a:xfrm>
            <a:off x="2252575" y="4197875"/>
            <a:ext cx="2087224" cy="2660226"/>
          </a:xfrm>
          <a:prstGeom prst="rect">
            <a:avLst/>
          </a:prstGeom>
          <a:noFill/>
          <a:ln>
            <a:noFill/>
          </a:ln>
        </p:spPr>
      </p:pic>
      <p:pic>
        <p:nvPicPr>
          <p:cNvPr id="136" name="Google Shape;136;p24"/>
          <p:cNvPicPr preferRelativeResize="0"/>
          <p:nvPr/>
        </p:nvPicPr>
        <p:blipFill rotWithShape="1">
          <a:blip r:embed="rId6">
            <a:alphaModFix/>
          </a:blip>
          <a:srcRect b="0" l="20577" r="20577" t="0"/>
          <a:stretch/>
        </p:blipFill>
        <p:spPr>
          <a:xfrm>
            <a:off x="4505151" y="4197875"/>
            <a:ext cx="2087221" cy="26602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pic>
        <p:nvPicPr>
          <p:cNvPr id="141" name="Google Shape;141;p25"/>
          <p:cNvPicPr preferRelativeResize="0"/>
          <p:nvPr/>
        </p:nvPicPr>
        <p:blipFill rotWithShape="1">
          <a:blip r:embed="rId3">
            <a:alphaModFix/>
          </a:blip>
          <a:srcRect b="0" l="7360" r="7351" t="0"/>
          <a:stretch/>
        </p:blipFill>
        <p:spPr>
          <a:xfrm>
            <a:off x="0" y="0"/>
            <a:ext cx="9144000" cy="6857999"/>
          </a:xfrm>
          <a:prstGeom prst="rect">
            <a:avLst/>
          </a:prstGeom>
          <a:noFill/>
          <a:ln>
            <a:noFill/>
          </a:ln>
        </p:spPr>
      </p:pic>
      <p:sp>
        <p:nvSpPr>
          <p:cNvPr id="142" name="Google Shape;142;p25"/>
          <p:cNvSpPr/>
          <p:nvPr/>
        </p:nvSpPr>
        <p:spPr>
          <a:xfrm>
            <a:off x="-6950" y="1477350"/>
            <a:ext cx="3903300" cy="3903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5"/>
          <p:cNvSpPr txBox="1"/>
          <p:nvPr>
            <p:ph idx="4294967295" type="title"/>
          </p:nvPr>
        </p:nvSpPr>
        <p:spPr>
          <a:xfrm>
            <a:off x="-6900" y="1477350"/>
            <a:ext cx="3903300" cy="380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D98C7"/>
                </a:solidFill>
              </a:rPr>
              <a:t>Hoe gaat </a:t>
            </a:r>
            <a:r>
              <a:rPr lang="en">
                <a:solidFill>
                  <a:srgbClr val="FFC800"/>
                </a:solidFill>
              </a:rPr>
              <a:t>consumenten-gedrag</a:t>
            </a:r>
            <a:r>
              <a:rPr lang="en">
                <a:solidFill>
                  <a:srgbClr val="1D98C7"/>
                </a:solidFill>
              </a:rPr>
              <a:t> een bijdrage leveren aan het IBS?</a:t>
            </a:r>
            <a:endParaRPr>
              <a:solidFill>
                <a:srgbClr val="1D98C7"/>
              </a:solidFill>
            </a:endParaRPr>
          </a:p>
        </p:txBody>
      </p:sp>
      <p:sp>
        <p:nvSpPr>
          <p:cNvPr id="144" name="Google Shape;144;p2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AFDC"/>
        </a:solidFill>
      </p:bgPr>
    </p:bg>
    <p:spTree>
      <p:nvGrpSpPr>
        <p:cNvPr id="148" name="Shape 148"/>
        <p:cNvGrpSpPr/>
        <p:nvPr/>
      </p:nvGrpSpPr>
      <p:grpSpPr>
        <a:xfrm>
          <a:off x="0" y="0"/>
          <a:ext cx="0" cy="0"/>
          <a:chOff x="0" y="0"/>
          <a:chExt cx="0" cy="0"/>
        </a:xfrm>
      </p:grpSpPr>
      <p:sp>
        <p:nvSpPr>
          <p:cNvPr id="149" name="Google Shape;149;p26"/>
          <p:cNvSpPr txBox="1"/>
          <p:nvPr>
            <p:ph type="ctrTitle"/>
          </p:nvPr>
        </p:nvSpPr>
        <p:spPr>
          <a:xfrm>
            <a:off x="565775" y="2111125"/>
            <a:ext cx="6009300" cy="154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C800"/>
                </a:solidFill>
              </a:rPr>
              <a:t>2</a:t>
            </a:r>
            <a:r>
              <a:rPr lang="en">
                <a:solidFill>
                  <a:srgbClr val="FFC800"/>
                </a:solidFill>
              </a:rPr>
              <a:t>.</a:t>
            </a:r>
            <a:endParaRPr>
              <a:solidFill>
                <a:srgbClr val="FFC800"/>
              </a:solidFill>
            </a:endParaRPr>
          </a:p>
          <a:p>
            <a:pPr indent="0" lvl="0" marL="0" rtl="0" algn="l">
              <a:spcBef>
                <a:spcPts val="0"/>
              </a:spcBef>
              <a:spcAft>
                <a:spcPts val="0"/>
              </a:spcAft>
              <a:buNone/>
            </a:pPr>
            <a:r>
              <a:rPr lang="en"/>
              <a:t>Doel</a:t>
            </a:r>
            <a:endParaRPr/>
          </a:p>
        </p:txBody>
      </p:sp>
      <p:sp>
        <p:nvSpPr>
          <p:cNvPr id="150" name="Google Shape;150;p26"/>
          <p:cNvSpPr txBox="1"/>
          <p:nvPr>
            <p:ph idx="1" type="subTitle"/>
          </p:nvPr>
        </p:nvSpPr>
        <p:spPr>
          <a:xfrm>
            <a:off x="481675" y="4658725"/>
            <a:ext cx="8075100" cy="10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Aan het einde van de les, kan de student benoemen waarom consumentengedrag bijdraagt aan IBS: De verpakking</a:t>
            </a:r>
            <a:endParaRPr/>
          </a:p>
        </p:txBody>
      </p:sp>
      <p:sp>
        <p:nvSpPr>
          <p:cNvPr id="151" name="Google Shape;151;p2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ercut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